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6" Type="http://schemas.openxmlformats.org/officeDocument/2006/relationships/extended-properties" Target="docProps/app.xml"/><Relationship Id="rId5" Type="http://schemas.openxmlformats.org/package/2006/relationships/metadata/core-properties" Target="docProps/core.xml"/><Relationship Id="rId4" Type="http://schemas.microsoft.com/office/2006/relationships/ui/userCustomization" Target="userCustomization/customUI5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5" r:id="rId2"/>
    <p:sldId id="277" r:id="rId3"/>
    <p:sldId id="278" r:id="rId4"/>
    <p:sldId id="297" r:id="rId5"/>
    <p:sldId id="298" r:id="rId6"/>
    <p:sldId id="299" r:id="rId7"/>
    <p:sldId id="304" r:id="rId8"/>
    <p:sldId id="300" r:id="rId9"/>
    <p:sldId id="301" r:id="rId10"/>
    <p:sldId id="302" r:id="rId11"/>
    <p:sldId id="305" r:id="rId12"/>
    <p:sldId id="307" r:id="rId13"/>
    <p:sldId id="306" r:id="rId14"/>
    <p:sldId id="303" r:id="rId15"/>
    <p:sldId id="28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439"/>
    <a:srgbClr val="DD1F28"/>
    <a:srgbClr val="BCB89B"/>
    <a:srgbClr val="FBD9DB"/>
    <a:srgbClr val="4472C4"/>
    <a:srgbClr val="00677B"/>
    <a:srgbClr val="F9BFC2"/>
    <a:srgbClr val="E66066"/>
    <a:srgbClr val="DA2127"/>
    <a:srgbClr val="C48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8" autoAdjust="0"/>
    <p:restoredTop sz="94516" autoAdjust="0"/>
  </p:normalViewPr>
  <p:slideViewPr>
    <p:cSldViewPr snapToGrid="0" showGuides="1">
      <p:cViewPr varScale="1">
        <p:scale>
          <a:sx n="108" d="100"/>
          <a:sy n="108" d="100"/>
        </p:scale>
        <p:origin x="378" y="96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33701-F6AF-4C9B-A66A-E11938A72BE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15DD0-657D-4F6F-AEC8-2D1C47AF4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5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2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14B84-8385-4AFF-A0A6-C4B354B5D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55A76E-582E-4848-8ACB-C2240412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72517-8B18-4169-9FAF-1DC13BC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DF0BD-6EEC-430C-9EFB-A65A620C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ED632-E16D-4550-8DC1-22BE729B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0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E1641-B1E6-44A6-B7C1-CDA2C94B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C0F5CC-5DDA-46A4-8E94-735F813C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362A0-663B-45D3-828D-0A60ECAA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369E0-BDA5-4205-9484-88D5391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690EE-6CBF-4433-8D90-787FCDD5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4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76DC1-7E3E-43BC-B675-BA902A63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B7AEA-387B-4AE1-9CC6-FF480377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201CA-AA4B-42E8-A4EB-8BC0301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24400-10D6-4E25-BB93-C1CB6178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C7925-DFEA-445D-8952-6D881DDE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52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65AB1C-0B3D-47C0-9703-9EF36DB9A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AAE080-8D2A-4AD6-8DC0-F36EFD41B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33" y="6536241"/>
            <a:ext cx="2320931" cy="1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76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BC6FC4-310B-430B-9EFE-1A046D08B89F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EB7C77-9E5C-441C-BCA2-0C8705C21945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8E79629-2315-42FF-9F37-918424AA74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B12545-5A08-4926-BB6A-77CC0A1E0F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 flipV="1">
            <a:off x="8800664" y="-2"/>
            <a:ext cx="3391337" cy="14924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D5A2F5-D5C8-4020-874F-1207E88BFC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3093" y="6533829"/>
            <a:ext cx="2004907" cy="1726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74DFE2-6635-433E-829D-EFC75844BCB8}"/>
              </a:ext>
            </a:extLst>
          </p:cNvPr>
          <p:cNvCxnSpPr>
            <a:cxnSpLocks/>
          </p:cNvCxnSpPr>
          <p:nvPr userDrawn="1"/>
        </p:nvCxnSpPr>
        <p:spPr>
          <a:xfrm>
            <a:off x="288000" y="6422990"/>
            <a:ext cx="1152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D977DE41-F078-4C3F-BC4F-2BA67BC1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0162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ADD5A9D-D08D-461C-9A50-E2568218B5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7F1915-0ADB-4A32-9EB0-5200DA1D20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6042618" y="-3522710"/>
            <a:ext cx="13039" cy="89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0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D7861-A7B7-4C93-AA8E-3EE80DA8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357A8-4F9D-4AF0-A588-018E9A79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03933-A2A5-48DA-8DA7-D474563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D7D8C-7817-42AA-A793-42AFDB5B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77EBE-F843-43B0-BA7F-69DF4BD5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6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81AE3-7114-42A8-8F87-48C62F6A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926EB-89A6-41C8-8E5A-151C1D2D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B08B7-E836-499B-B5CC-285F45DD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BEFEB-F0C0-4C3A-91FB-AD8B5EB1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B1B58-13CE-4E4F-A0B3-7EB89DD4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41AF6-8C51-401C-B0DD-AA0FB237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5AA0A-4D65-42F4-86F5-854FD7604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38989D-DC74-4E79-B805-749395576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F9440D-974E-4917-B09A-64871EBA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EC176-060E-4B2A-B257-EE79451D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DFD21-D7D0-423F-B7C0-13319CF3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4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9BC1B-5BDA-4E67-86B2-7A481DDF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9693C-9A07-458D-9DB9-0C65D6C8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21CF3A-8CB9-4480-88A8-270BA88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DB5AF9-C34B-4A30-9E52-6BE6E009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48A02-0ADD-47B7-8920-E2A28E8D1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CA035-76EE-43DA-865C-C6159D15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4E03D4-8E48-4F82-BB12-824067CF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7E8D6E-28A8-4AF6-9CD2-BD2261B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7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C79C5-147C-4A90-B03F-3E7CE75F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6871B0-65FE-438E-B427-7F62625F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A1EC44-8D51-4592-9FF6-40F50BCC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9A5911-32BD-4C1D-983C-4B123A20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3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ACF2F-EC48-42E8-9DCC-A08C2D26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FAF138-8B99-4FCD-BF5B-0FE80775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7CB59-FD8C-4DF0-836A-DE0C44B5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3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E126E-7967-47E5-B25D-C3978F7D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12C31-2DE7-4FE0-9424-6522492D1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F1120-89A5-4314-B1C3-C440CDA0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20D4E-5587-4247-BB68-208BDE5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3D9A28-0319-439D-98EA-29920E82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F9F65-3222-4023-90CA-79CE7566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0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D91D2-9FF4-4FDE-ADA3-2D35C79B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A92F62-2D67-4DCE-8508-F2544B4F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C9572A-8BB5-4609-8DF5-9AF59736A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5B2FA-A3D9-47AE-9C45-3914873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B34754-5CBE-484E-BE76-016D7168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C4BD74-A047-4E17-81E4-5655CC71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58BB5-82FD-41B8-94C6-24A72507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48DB4-3CCB-41D3-A413-3B62B0E70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DBB2A-283E-4D7F-877B-E4807FCAB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A8014-5132-48AC-845F-88BBE66743C2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6ECE0-6FF9-41FE-AE50-5C779FF48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15206-164D-42D8-9A72-F9BEEA065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PUafMckNyI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0647" cy="68932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>
            <a:off x="0" y="1637553"/>
            <a:ext cx="12230647" cy="2367491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6A33C-99C6-4374-B9CE-A988DBCCF7E4}"/>
              </a:ext>
            </a:extLst>
          </p:cNvPr>
          <p:cNvSpPr txBox="1"/>
          <p:nvPr/>
        </p:nvSpPr>
        <p:spPr>
          <a:xfrm>
            <a:off x="1338824" y="1638476"/>
            <a:ext cx="91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인디언 포커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376A6-3344-4B4E-85A4-5C085A227982}"/>
              </a:ext>
            </a:extLst>
          </p:cNvPr>
          <p:cNvSpPr txBox="1"/>
          <p:nvPr/>
        </p:nvSpPr>
        <p:spPr>
          <a:xfrm>
            <a:off x="1474951" y="2927062"/>
            <a:ext cx="91862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BC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시스템 프로그래밍 팀 프로젝트</a:t>
            </a:r>
            <a:endParaRPr lang="en-US" altLang="ko-KR" sz="2500" dirty="0">
              <a:solidFill>
                <a:srgbClr val="BCB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500" dirty="0">
                <a:solidFill>
                  <a:srgbClr val="BC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최종 </a:t>
            </a:r>
            <a:r>
              <a:rPr lang="en-US" altLang="ko-KR" sz="2500" dirty="0">
                <a:solidFill>
                  <a:srgbClr val="BC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PPT</a:t>
            </a:r>
            <a:endParaRPr lang="ko-KR" altLang="en-US" sz="2500" dirty="0">
              <a:solidFill>
                <a:srgbClr val="BCB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376A6-3344-4B4E-85A4-5C085A227982}"/>
              </a:ext>
            </a:extLst>
          </p:cNvPr>
          <p:cNvSpPr txBox="1"/>
          <p:nvPr/>
        </p:nvSpPr>
        <p:spPr>
          <a:xfrm>
            <a:off x="6859208" y="4817896"/>
            <a:ext cx="5257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시스템 프로그래밍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금요일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[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 명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우호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]</a:t>
            </a:r>
          </a:p>
          <a:p>
            <a:pPr algn="r"/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팀장 강 석 민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팀원 김 동 빈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      김 보 성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	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장     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장 현 준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2EA4AB2-3073-4F5F-8E2B-71871F5508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8" y="120076"/>
            <a:ext cx="2414671" cy="277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46A33C-99C6-4374-B9CE-A988DBCCF7E4}"/>
              </a:ext>
            </a:extLst>
          </p:cNvPr>
          <p:cNvSpPr txBox="1"/>
          <p:nvPr/>
        </p:nvSpPr>
        <p:spPr>
          <a:xfrm>
            <a:off x="1300178" y="1620970"/>
            <a:ext cx="91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인디언 포커</a:t>
            </a:r>
            <a:endParaRPr lang="ko-KR" altLang="en-US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0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928277" y="148468"/>
            <a:ext cx="7391767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사용된 코드 설명</a:t>
            </a:r>
            <a:r>
              <a:rPr lang="en-US" altLang="ko-KR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6C9EF-77B1-4446-867F-BFAE937B1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" y="1036320"/>
            <a:ext cx="5692659" cy="5673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303A85-AB5A-4165-A0B1-C22C2ECC63AA}"/>
              </a:ext>
            </a:extLst>
          </p:cNvPr>
          <p:cNvSpPr txBox="1"/>
          <p:nvPr/>
        </p:nvSpPr>
        <p:spPr>
          <a:xfrm>
            <a:off x="6096000" y="1251751"/>
            <a:ext cx="4530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1.Conti</a:t>
            </a:r>
            <a:r>
              <a:rPr lang="ko-KR" altLang="en-US" dirty="0"/>
              <a:t>라는 조건특별변수</a:t>
            </a:r>
            <a:r>
              <a:rPr lang="en-US" altLang="ko-KR" dirty="0"/>
              <a:t> – </a:t>
            </a:r>
            <a:r>
              <a:rPr lang="ko-KR" altLang="en-US" dirty="0"/>
              <a:t>프로그램에 방향을 제어하는 </a:t>
            </a:r>
            <a:r>
              <a:rPr lang="en-US" altLang="ko-KR" dirty="0"/>
              <a:t>– </a:t>
            </a:r>
            <a:r>
              <a:rPr lang="ko-KR" altLang="en-US" dirty="0"/>
              <a:t>를 이용하여 터미널 </a:t>
            </a:r>
            <a:r>
              <a:rPr lang="en-US" altLang="ko-KR" dirty="0"/>
              <a:t>id</a:t>
            </a:r>
            <a:r>
              <a:rPr lang="ko-KR" altLang="en-US" dirty="0"/>
              <a:t>에 따라 출력하는 </a:t>
            </a:r>
            <a:r>
              <a:rPr lang="en-US" altLang="ko-KR" dirty="0" err="1"/>
              <a:t>tty</a:t>
            </a:r>
            <a:r>
              <a:rPr lang="ko-KR" altLang="en-US" dirty="0"/>
              <a:t>와 내용이 다름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bet1.txt</a:t>
            </a:r>
            <a:r>
              <a:rPr lang="ko-KR" altLang="en-US" dirty="0"/>
              <a:t>와 </a:t>
            </a:r>
            <a:r>
              <a:rPr lang="en-US" altLang="ko-KR" dirty="0"/>
              <a:t>bet2.txt</a:t>
            </a:r>
            <a:r>
              <a:rPr lang="ko-KR" altLang="en-US" dirty="0"/>
              <a:t>를 활용하여</a:t>
            </a:r>
            <a:endParaRPr lang="en-US" altLang="ko-KR" dirty="0"/>
          </a:p>
          <a:p>
            <a:r>
              <a:rPr lang="ko-KR" altLang="en-US" dirty="0"/>
              <a:t>터미널 끼리 배팅값을 주고 받게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card1.txt</a:t>
            </a:r>
            <a:r>
              <a:rPr lang="ko-KR" altLang="en-US" dirty="0"/>
              <a:t>와 </a:t>
            </a:r>
            <a:r>
              <a:rPr lang="en-US" altLang="ko-KR" dirty="0"/>
              <a:t>card2.txt </a:t>
            </a:r>
            <a:r>
              <a:rPr lang="ko-KR" altLang="en-US" dirty="0"/>
              <a:t>를 활용하여 </a:t>
            </a:r>
            <a:endParaRPr lang="en-US" altLang="ko-KR" dirty="0"/>
          </a:p>
          <a:p>
            <a:r>
              <a:rPr lang="ko-KR" altLang="en-US" dirty="0"/>
              <a:t>터미널 간 카드값을 비교 하게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853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928277" y="148468"/>
            <a:ext cx="7391767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사용된 코드 설명</a:t>
            </a:r>
            <a:r>
              <a:rPr lang="en-US" altLang="ko-KR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03A85-AB5A-4165-A0B1-C22C2ECC63AA}"/>
              </a:ext>
            </a:extLst>
          </p:cNvPr>
          <p:cNvSpPr txBox="1"/>
          <p:nvPr/>
        </p:nvSpPr>
        <p:spPr>
          <a:xfrm>
            <a:off x="6096000" y="1251751"/>
            <a:ext cx="4530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1.k_2,k_1(</a:t>
            </a:r>
            <a:r>
              <a:rPr lang="ko-KR" altLang="en-US" dirty="0"/>
              <a:t>배팅값</a:t>
            </a:r>
            <a:r>
              <a:rPr lang="en-US" altLang="ko-KR" dirty="0"/>
              <a:t>)</a:t>
            </a:r>
            <a:r>
              <a:rPr lang="ko-KR" altLang="en-US" dirty="0"/>
              <a:t>을 활용하여 배팅이 같은경우 터미널 끼리의 카드값을 비교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그에 따른 결과 출력 및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또한 </a:t>
            </a:r>
            <a:r>
              <a:rPr lang="en-US" altLang="ko-KR" dirty="0"/>
              <a:t>id</a:t>
            </a:r>
            <a:r>
              <a:rPr lang="ko-KR" altLang="en-US" dirty="0"/>
              <a:t>변수를 활용하여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clear()</a:t>
            </a:r>
            <a:r>
              <a:rPr lang="ko-KR" altLang="en-US" dirty="0"/>
              <a:t>함수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72514-2EFA-4537-889B-E4D46EBF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26" y="856354"/>
            <a:ext cx="4978429" cy="552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24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928277" y="148468"/>
            <a:ext cx="7391767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사용된 코드 설명</a:t>
            </a:r>
            <a:r>
              <a:rPr lang="en-US" altLang="ko-KR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03A85-AB5A-4165-A0B1-C22C2ECC63AA}"/>
              </a:ext>
            </a:extLst>
          </p:cNvPr>
          <p:cNvSpPr txBox="1"/>
          <p:nvPr/>
        </p:nvSpPr>
        <p:spPr>
          <a:xfrm>
            <a:off x="6096000" y="1251751"/>
            <a:ext cx="45305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배팅값 비교하여 배팅값이 다른경우 </a:t>
            </a:r>
            <a:endParaRPr lang="en-US" altLang="ko-KR" dirty="0"/>
          </a:p>
          <a:p>
            <a:r>
              <a:rPr lang="ko-KR" altLang="en-US" dirty="0"/>
              <a:t>배팅값을 이월시키는 조건문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Write</a:t>
            </a:r>
            <a:r>
              <a:rPr lang="ko-KR" altLang="en-US" dirty="0"/>
              <a:t>와 </a:t>
            </a:r>
            <a:r>
              <a:rPr lang="en-US" altLang="ko-KR" dirty="0"/>
              <a:t>sprint</a:t>
            </a:r>
            <a:r>
              <a:rPr lang="ko-KR" altLang="en-US" dirty="0"/>
              <a:t>를 활용하여 정수를 문자열로 바꿔서 각 터미널에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While(bet&lt;0)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더 이상 배팅할 칩이 없으면 </a:t>
            </a:r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졌다는걸 출력하고 상대 터미널을 </a:t>
            </a:r>
            <a:endParaRPr lang="en-US" altLang="ko-KR" dirty="0"/>
          </a:p>
          <a:p>
            <a:r>
              <a:rPr lang="ko-KR" altLang="en-US" dirty="0"/>
              <a:t>이겼다고 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진 터미널이 기준이 됨</a:t>
            </a:r>
            <a:r>
              <a:rPr lang="en-US" altLang="ko-KR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9AF07B-133D-4887-9C81-3A7C64AF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57" y="976543"/>
            <a:ext cx="4273766" cy="52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61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928277" y="148468"/>
            <a:ext cx="7391767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사용된 코드 설명</a:t>
            </a:r>
            <a:r>
              <a:rPr lang="en-US" altLang="ko-KR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03A85-AB5A-4165-A0B1-C22C2ECC63AA}"/>
              </a:ext>
            </a:extLst>
          </p:cNvPr>
          <p:cNvSpPr txBox="1"/>
          <p:nvPr/>
        </p:nvSpPr>
        <p:spPr>
          <a:xfrm>
            <a:off x="6096000" y="1251751"/>
            <a:ext cx="50099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프로그램을 용이하게 만드는 함수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Clear() -&gt; </a:t>
            </a:r>
            <a:r>
              <a:rPr lang="ko-KR" altLang="en-US" dirty="0"/>
              <a:t>배팅값 저장하는 파일 초기화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Openning</a:t>
            </a:r>
            <a:r>
              <a:rPr lang="en-US" altLang="ko-KR" dirty="0"/>
              <a:t> -&gt; </a:t>
            </a:r>
            <a:r>
              <a:rPr lang="ko-KR" altLang="en-US" dirty="0"/>
              <a:t>게임 시작 액션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win,lose</a:t>
            </a:r>
            <a:r>
              <a:rPr lang="en-US" altLang="ko-KR" dirty="0"/>
              <a:t> -&gt;</a:t>
            </a:r>
            <a:r>
              <a:rPr lang="ko-KR" altLang="en-US" dirty="0"/>
              <a:t> 게임 결과에 </a:t>
            </a:r>
            <a:r>
              <a:rPr lang="ko-KR" altLang="en-US"/>
              <a:t>따른 액션</a:t>
            </a:r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A1ED1-1AC4-411C-9704-19925200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29" y="859941"/>
            <a:ext cx="3601375" cy="57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51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928277" y="148468"/>
            <a:ext cx="2598788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자료 </a:t>
            </a:r>
            <a:endParaRPr lang="en-US" altLang="ko-KR" sz="40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741544" y="3312048"/>
            <a:ext cx="10919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배경지식</a:t>
            </a:r>
            <a:endParaRPr lang="en-US" altLang="ko-KR" sz="16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https://youtu.be/mPUafMckNyI</a:t>
            </a:r>
            <a:endParaRPr lang="en-US" altLang="ko-KR" sz="16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6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https://m.blog.naver.com/PostView.nhn?blogId=una4871&amp;logNo=120204854040&amp;proxyReferer=https%3A%2F%2Fwww.google.com%2F</a:t>
            </a:r>
          </a:p>
        </p:txBody>
      </p:sp>
    </p:spTree>
    <p:extLst>
      <p:ext uri="{BB962C8B-B14F-4D97-AF65-F5344CB8AC3E}">
        <p14:creationId xmlns:p14="http://schemas.microsoft.com/office/powerpoint/2010/main" val="96585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CFFD501F-9E11-4C3F-902E-DE2DDF170E77}"/>
              </a:ext>
            </a:extLst>
          </p:cNvPr>
          <p:cNvSpPr/>
          <p:nvPr/>
        </p:nvSpPr>
        <p:spPr>
          <a:xfrm flipH="1">
            <a:off x="6275386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E1EEDBA-31CB-49C4-BA26-07B97A66E205}"/>
              </a:ext>
            </a:extLst>
          </p:cNvPr>
          <p:cNvSpPr/>
          <p:nvPr/>
        </p:nvSpPr>
        <p:spPr>
          <a:xfrm flipH="1">
            <a:off x="6618288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827DDDE-F69D-47FE-856A-B58B7433E0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7" y="203199"/>
            <a:ext cx="2209264" cy="300669"/>
          </a:xfrm>
          <a:prstGeom prst="rect">
            <a:avLst/>
          </a:prstGeom>
        </p:spPr>
      </p:pic>
      <p:sp>
        <p:nvSpPr>
          <p:cNvPr id="6" name="Freeform 41">
            <a:extLst>
              <a:ext uri="{FF2B5EF4-FFF2-40B4-BE49-F238E27FC236}">
                <a16:creationId xmlns:a16="http://schemas.microsoft.com/office/drawing/2014/main" id="{9988A08C-AE9B-4F7C-8530-0FB9F4057F53}"/>
              </a:ext>
            </a:extLst>
          </p:cNvPr>
          <p:cNvSpPr>
            <a:spLocks noEditPoints="1"/>
          </p:cNvSpPr>
          <p:nvPr/>
        </p:nvSpPr>
        <p:spPr bwMode="auto">
          <a:xfrm>
            <a:off x="8658539" y="1929384"/>
            <a:ext cx="2825094" cy="2777957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554340" y="3092359"/>
            <a:ext cx="6321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6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555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4B82252-CA0F-4F52-BCCF-93884FF68E9E}"/>
              </a:ext>
            </a:extLst>
          </p:cNvPr>
          <p:cNvGrpSpPr/>
          <p:nvPr/>
        </p:nvGrpSpPr>
        <p:grpSpPr>
          <a:xfrm>
            <a:off x="2884745" y="1434963"/>
            <a:ext cx="1801218" cy="769441"/>
            <a:chOff x="1187548" y="1446259"/>
            <a:chExt cx="1801218" cy="7694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4DD856-5CAA-4528-AF73-23F84F0BF893}"/>
                </a:ext>
              </a:extLst>
            </p:cNvPr>
            <p:cNvSpPr txBox="1"/>
            <p:nvPr/>
          </p:nvSpPr>
          <p:spPr>
            <a:xfrm>
              <a:off x="1312538" y="1446259"/>
              <a:ext cx="1676228" cy="769441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Index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F66AE4-F95C-4F5B-9FBD-1475FC0C21FF}"/>
                </a:ext>
              </a:extLst>
            </p:cNvPr>
            <p:cNvSpPr/>
            <p:nvPr/>
          </p:nvSpPr>
          <p:spPr>
            <a:xfrm>
              <a:off x="1187548" y="1548629"/>
              <a:ext cx="72000" cy="564701"/>
            </a:xfrm>
            <a:prstGeom prst="rect">
              <a:avLst/>
            </a:prstGeom>
            <a:solidFill>
              <a:srgbClr val="9F0D17"/>
            </a:solidFill>
            <a:scene3d>
              <a:camera prst="obliqueBottomLeft"/>
              <a:lightRig rig="threePt" dir="t"/>
            </a:scene3d>
          </p:spPr>
          <p:txBody>
            <a:bodyPr rtlCol="0" anchor="ctr">
              <a:noAutofit/>
            </a:bodyPr>
            <a:lstStyle/>
            <a:p>
              <a:pPr algn="ctr"/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D00778-B9A3-44E8-87F7-8F2CC0D9F392}"/>
              </a:ext>
            </a:extLst>
          </p:cNvPr>
          <p:cNvSpPr txBox="1"/>
          <p:nvPr/>
        </p:nvSpPr>
        <p:spPr>
          <a:xfrm flipH="1">
            <a:off x="4903999" y="1434963"/>
            <a:ext cx="4316367" cy="270843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팀원 정보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인디언 포커 게임의 룰 설명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프로젝트에 사용된 디자인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프로젝트에 사용된 코드 설명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참고 자료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5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2466202" y="1633326"/>
            <a:ext cx="2349208" cy="4320000"/>
            <a:chOff x="2996929" y="1909927"/>
            <a:chExt cx="3121617" cy="4578143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 동 빈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2996929" y="5791099"/>
              <a:ext cx="3121617" cy="5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2013088009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been0874@naver.com</a:t>
              </a: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AD0A0C-388D-407A-9804-73FABD5153ED}"/>
              </a:ext>
            </a:extLst>
          </p:cNvPr>
          <p:cNvGrpSpPr/>
          <p:nvPr/>
        </p:nvGrpSpPr>
        <p:grpSpPr>
          <a:xfrm>
            <a:off x="1295400" y="374448"/>
            <a:ext cx="9601200" cy="1014903"/>
            <a:chOff x="1295400" y="374448"/>
            <a:chExt cx="9601200" cy="101490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4712EE3-479A-486B-ACBE-4E53183D5CB2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정보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48FFF86-544D-4041-B3A6-3335B28091FF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프로그래밍 금요일 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명 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우호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2C670CA-F8AC-4FEA-908E-FEC96A3586DC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4888961" y="1631964"/>
            <a:ext cx="2349208" cy="4320000"/>
            <a:chOff x="3022243" y="1909927"/>
            <a:chExt cx="3121617" cy="457814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 보 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022243" y="5791099"/>
              <a:ext cx="3121617" cy="5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:2015115112 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:sa0103510@naver.com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7400655" y="1614276"/>
            <a:ext cx="2160000" cy="4320000"/>
            <a:chOff x="3168981" y="1909927"/>
            <a:chExt cx="2870200" cy="4578143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     혁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266815" y="5791099"/>
              <a:ext cx="2674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2013105086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srenjer@knu.ac.kr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122156" y="1614276"/>
            <a:ext cx="2326407" cy="4320000"/>
            <a:chOff x="3082130" y="1909927"/>
            <a:chExt cx="3086703" cy="457814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</a:t>
              </a:r>
              <a:r>
                <a:rPr lang="en-US" altLang="ko-KR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 석 민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082130" y="5791099"/>
              <a:ext cx="3086703" cy="5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2015118570 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jws5745@naver.com 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40" y="2494959"/>
            <a:ext cx="1667383" cy="22231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EBEF8B-8327-46EC-8920-2813726C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00" y="2603673"/>
            <a:ext cx="1776421" cy="20261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287" y="2485066"/>
            <a:ext cx="1698270" cy="223306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90E9EE8-014B-4247-B89D-7554012F2F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94" y="2634801"/>
            <a:ext cx="1932313" cy="200171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9730738" y="1631964"/>
            <a:ext cx="2349206" cy="4320000"/>
            <a:chOff x="3045736" y="1909927"/>
            <a:chExt cx="3121616" cy="457814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3759531" y="5336249"/>
              <a:ext cx="1689099" cy="35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 현 준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045736" y="5791099"/>
              <a:ext cx="3121616" cy="5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:2017111751</a:t>
              </a: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:dngh0212@naver.com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6319" y="2583517"/>
            <a:ext cx="1666800" cy="20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3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7577715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게임의 간략한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902667" y="5320857"/>
            <a:ext cx="10164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</a:t>
            </a:r>
            <a:r>
              <a:rPr lang="ko-KR" altLang="en-US" sz="2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큰 숫자 카드를 가진 플레이어가 배팅 된 칩 모두를 가져가고</a:t>
            </a:r>
            <a:endParaRPr lang="en-US" altLang="ko-KR" sz="20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상대편의 칩을 다 소진 시키면 승리하는 아주 간단한 게임 입니다</a:t>
            </a:r>
            <a:r>
              <a:rPr lang="en-US" altLang="ko-KR" sz="20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64" y="1105188"/>
            <a:ext cx="7017070" cy="39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15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인티언</a:t>
            </a:r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포커 게임의 룰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8276069" y="1457811"/>
            <a:ext cx="38143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플레이어는 배팅 가능한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포인트와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1~9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까지의 숫자 카드 중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숫자 카드를 받습니다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 algn="l">
              <a:buAutoNum type="arabicParenR"/>
            </a:pP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플레이어는 본인 카드의 숫자는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 수 없으며 오로지 상대방 카드의 숫자만 볼 수 있습니다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 시작되면 각자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씩을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배팅해야 하며 선 플레이어는 추가 배팅을 하게 됩니다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61" y="1542655"/>
            <a:ext cx="3703320" cy="20831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33" y="1545898"/>
            <a:ext cx="3703320" cy="20831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33" y="3716395"/>
            <a:ext cx="3703320" cy="20831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561" y="3716395"/>
            <a:ext cx="3703320" cy="2083118"/>
          </a:xfrm>
          <a:prstGeom prst="rect">
            <a:avLst/>
          </a:prstGeom>
        </p:spPr>
      </p:pic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591455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561461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4376868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4346874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574505" y="3645502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544511" y="3629282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4376868" y="3645503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4346874" y="3629283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058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인티언</a:t>
            </a:r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포커 게임의 룰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8145655" y="1043034"/>
            <a:ext cx="3686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그후 상대 플레이어는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가지의 선택을 할 수 있습니다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첫째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상대방과 같은 금액의 포인트를 배팅하는 것 입니다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경우 게임이 종료되고 숫자가 더 높은 사람이 승리하며 배팅 된 모든 포인트를 가져갑니다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둘째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상대방보다 더 많은 포인트를 배팅하고 턴을 상대에게 넘기는 것입니다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셋째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포기하기 입니다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때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상대는 배팅 된 모든 포인트를 가져갑니다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만약 숫자가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포기를 했다면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포인트를 상대가 추가로 가져갑니다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69" y="1541795"/>
            <a:ext cx="3703320" cy="20831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12" y="1544257"/>
            <a:ext cx="3703320" cy="20831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69" y="3720810"/>
            <a:ext cx="3703320" cy="2083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412" y="3720810"/>
            <a:ext cx="3703320" cy="2083118"/>
          </a:xfrm>
          <a:prstGeom prst="rect">
            <a:avLst/>
          </a:prstGeom>
        </p:spPr>
      </p:pic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591455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561461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4376868" y="1484094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4346874" y="1467874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574505" y="3645502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568740" y="3629283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EBAC11F7-457A-48A6-A731-99D789CB503B}"/>
              </a:ext>
            </a:extLst>
          </p:cNvPr>
          <p:cNvSpPr/>
          <p:nvPr/>
        </p:nvSpPr>
        <p:spPr>
          <a:xfrm rot="5400000">
            <a:off x="4376868" y="3645503"/>
            <a:ext cx="425630" cy="485617"/>
          </a:xfrm>
          <a:prstGeom prst="rtTriangle">
            <a:avLst/>
          </a:prstGeom>
          <a:solidFill>
            <a:srgbClr val="B10F1B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  <p:txBody>
          <a:bodyPr rtlCol="0" anchor="ctr">
            <a:noAutofit/>
          </a:bodyPr>
          <a:lstStyle/>
          <a:p>
            <a:pPr algn="ctr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FC91C9-2FBC-453F-9E63-D05B5E98CBD9}"/>
              </a:ext>
            </a:extLst>
          </p:cNvPr>
          <p:cNvSpPr txBox="1"/>
          <p:nvPr/>
        </p:nvSpPr>
        <p:spPr>
          <a:xfrm>
            <a:off x="4346874" y="3629283"/>
            <a:ext cx="288862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6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7064755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게임의 영상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KakaoTalk_Video_20181221_0230_29_2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2640" y="1094956"/>
            <a:ext cx="8840227" cy="49687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8454" y="6063702"/>
            <a:ext cx="1142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참고자료 </a:t>
            </a:r>
            <a:r>
              <a:rPr lang="en-US" altLang="ko-KR" b="1" dirty="0"/>
              <a:t>: https://youtu.be/688M1nvrTbk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6610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655" y="4723567"/>
            <a:ext cx="9788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인디언 포커 게임 실행을 보여주는 과정에서 초기 화면에 심심한 면이 있기에 그림을 텍스트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로 변환하는 프로그램을 이용하여</a:t>
            </a:r>
            <a:r>
              <a:rPr lang="en-US" altLang="ko-KR" b="1" dirty="0"/>
              <a:t>, </a:t>
            </a:r>
            <a:r>
              <a:rPr lang="ko-KR" altLang="en-US" b="1" dirty="0"/>
              <a:t>게임을 실행하면 나오는 메인 화면을</a:t>
            </a:r>
            <a:r>
              <a:rPr lang="en-US" altLang="ko-KR" b="1" dirty="0"/>
              <a:t> </a:t>
            </a:r>
            <a:r>
              <a:rPr lang="ko-KR" altLang="en-US" b="1" dirty="0"/>
              <a:t>구현 하였습니다</a:t>
            </a:r>
            <a:r>
              <a:rPr lang="en-US" altLang="ko-KR" b="1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19" y="986019"/>
            <a:ext cx="4757577" cy="3105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55" y="988493"/>
            <a:ext cx="4755877" cy="31164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6655" y="4036708"/>
            <a:ext cx="431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이미지를 텍스트로 바꾸는 프로그램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0943" y="4098281"/>
            <a:ext cx="496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텍스트로 변환된 이미지를 콘솔에 옮긴 모습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프로젝트 에 사용된 디자인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023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42643" y="5001618"/>
            <a:ext cx="978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카드 게임의 </a:t>
            </a:r>
            <a:r>
              <a:rPr lang="ko-KR" altLang="en-US" b="1" dirty="0">
                <a:solidFill>
                  <a:srgbClr val="FF0000"/>
                </a:solidFill>
              </a:rPr>
              <a:t>승패</a:t>
            </a:r>
            <a:r>
              <a:rPr lang="ko-KR" altLang="en-US" b="1" dirty="0"/>
              <a:t> 경우도 텍스트를 이용해 표현 하였습니다</a:t>
            </a:r>
            <a:r>
              <a:rPr lang="en-US" altLang="ko-KR" b="1" dirty="0"/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2630241" y="29373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프로젝트 에 사용된 디자인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055" y="943203"/>
            <a:ext cx="4549795" cy="36229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95" y="943204"/>
            <a:ext cx="3959245" cy="364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17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621</Words>
  <Application>Microsoft Office PowerPoint</Application>
  <PresentationFormat>Widescreen</PresentationFormat>
  <Paragraphs>126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HY견고딕</vt:lpstr>
      <vt:lpstr>궁서체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</dc:creator>
  <cp:lastModifiedBy>kangsukmin</cp:lastModifiedBy>
  <cp:revision>432</cp:revision>
  <dcterms:created xsi:type="dcterms:W3CDTF">2018-06-26T11:23:37Z</dcterms:created>
  <dcterms:modified xsi:type="dcterms:W3CDTF">2018-12-20T20:40:57Z</dcterms:modified>
</cp:coreProperties>
</file>

<file path=userCustomization/customUI5.xml><?xml version="1.0" encoding="utf-8"?>
<mso:customUI xmlns:mso="http://schemas.microsoft.com/office/2006/01/customui">
  <mso:ribbon>
    <mso:qat>
      <mso:documentControls>
        <mso:control idQ="mso:FormatPainter" visible="true"/>
      </mso:documentControls>
    </mso:qat>
  </mso:ribbon>
</mso:customUI>
</file>